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15ad8f740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15ad8f74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15ad8f740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15ad8f74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15ad8f74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515ad8f740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216314"/>
            <a:ext cx="6194471" cy="405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id="233" name="Google Shape;233;p37" descr="Linux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20" y="1431946"/>
            <a:ext cx="6412960" cy="227960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 descr="Linguagem Python: o que é e para que serve | by Raísa Boing | portfoliorb |  Medium"/>
          <p:cNvPicPr preferRelativeResize="0"/>
          <p:nvPr/>
        </p:nvPicPr>
        <p:blipFill rotWithShape="1">
          <a:blip r:embed="rId3">
            <a:alphaModFix/>
          </a:blip>
          <a:srcRect l="677" t="37948" r="10250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descr="Por que usar o Kotlin no desenvolvimento Android?"/>
          <p:cNvPicPr preferRelativeResize="0"/>
          <p:nvPr/>
        </p:nvPicPr>
        <p:blipFill rotWithShape="1">
          <a:blip r:embed="rId3">
            <a:alphaModFix/>
          </a:blip>
          <a:srcRect l="-158" t="24413" r="4190" b="13327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038928" y="1566763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18399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Desafios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l="5151" r="4842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l="5034" r="507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20312" r="63507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 dirty="0"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l="1574" r="69717"/>
          <a:stretch/>
        </p:blipFill>
        <p:spPr>
          <a:xfrm>
            <a:off x="2224382" y="1056823"/>
            <a:ext cx="145684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25" y="1056823"/>
            <a:ext cx="1902281" cy="302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186;p31">
            <a:extLst>
              <a:ext uri="{FF2B5EF4-FFF2-40B4-BE49-F238E27FC236}">
                <a16:creationId xmlns:a16="http://schemas.microsoft.com/office/drawing/2014/main" id="{22D73552-9397-CA86-0AE0-ECEE89781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738" r="38484"/>
          <a:stretch/>
        </p:blipFill>
        <p:spPr>
          <a:xfrm>
            <a:off x="3885096" y="1056823"/>
            <a:ext cx="1511086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186;p31">
            <a:extLst>
              <a:ext uri="{FF2B5EF4-FFF2-40B4-BE49-F238E27FC236}">
                <a16:creationId xmlns:a16="http://schemas.microsoft.com/office/drawing/2014/main" id="{A6D3B77B-6FAB-E3D8-6D22-0DDB6AC88E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969" r="3505"/>
          <a:stretch/>
        </p:blipFill>
        <p:spPr>
          <a:xfrm>
            <a:off x="5611727" y="1056823"/>
            <a:ext cx="165057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2" name="Google Shape;192;p32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13031" t="193" r="70788" b="-192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1773" y="-1169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5A2F74-4DCF-F873-97EB-921000F0E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r="67340" b="71479"/>
          <a:stretch/>
        </p:blipFill>
        <p:spPr>
          <a:xfrm>
            <a:off x="324132" y="155838"/>
            <a:ext cx="1307141" cy="1370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1A186B-CBF5-1274-F5AC-38384980C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5" t="-849" r="34118" b="72328"/>
          <a:stretch/>
        </p:blipFill>
        <p:spPr>
          <a:xfrm>
            <a:off x="324132" y="18631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EA61F3-5166-F35F-E7A9-42022FA6C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85" t="531" r="258" b="70948"/>
          <a:stretch/>
        </p:blipFill>
        <p:spPr>
          <a:xfrm>
            <a:off x="325968" y="3618257"/>
            <a:ext cx="1347384" cy="141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560FD5-F791-343A-888F-F5CAB449F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" t="31207" r="66276" b="40272"/>
          <a:stretch/>
        </p:blipFill>
        <p:spPr>
          <a:xfrm>
            <a:off x="2385577" y="142507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B70B65-6A7E-C899-36F4-98B9388DC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5" t="28963" r="33678" b="42516"/>
          <a:stretch/>
        </p:blipFill>
        <p:spPr>
          <a:xfrm>
            <a:off x="2385577" y="1863130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9276F7-E5AC-2AF4-60DE-344086E80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53" t="28803" r="-310" b="42676"/>
          <a:stretch/>
        </p:blipFill>
        <p:spPr>
          <a:xfrm>
            <a:off x="2385577" y="36163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D82FD8-FEA4-6E00-69AB-4B28ED4FC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" t="60937" r="68235" b="382"/>
          <a:stretch/>
        </p:blipFill>
        <p:spPr>
          <a:xfrm>
            <a:off x="4269788" y="428508"/>
            <a:ext cx="1349220" cy="191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F13A5C-F4EF-D137-2020-F784DDF82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7" t="61319" r="34126" b="10160"/>
          <a:stretch/>
        </p:blipFill>
        <p:spPr>
          <a:xfrm>
            <a:off x="4269788" y="2777134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121F2E-3897-6136-7FE9-4D48968E6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1" t="59416" r="-618" b="12063"/>
          <a:stretch/>
        </p:blipFill>
        <p:spPr>
          <a:xfrm>
            <a:off x="5956014" y="182782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62</Words>
  <Application>Microsoft Office PowerPoint</Application>
  <PresentationFormat>Apresentação na tela (16:9)</PresentationFormat>
  <Paragraphs>26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NATHÁLIA APARECIDA BURLINA MARQUES .</cp:lastModifiedBy>
  <cp:revision>2</cp:revision>
  <dcterms:modified xsi:type="dcterms:W3CDTF">2022-09-08T13:42:05Z</dcterms:modified>
</cp:coreProperties>
</file>